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9" r:id="rId10"/>
    <p:sldId id="270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03FD5E-ED13-4000-94DE-E9AC99AE7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49B2F9B-5862-4C11-B7A3-3961BAAF3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344B40-6526-4314-8C2E-99FF5341B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3B1B-FA92-4167-A91E-AD0E3EDB5814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DA39AE-9639-4157-A17D-627B15D0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1CFB24-FE92-4427-AF98-C38161A5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E2E2-3F83-44C0-87BF-79E6F35942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8063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72B9F-3871-4979-B4F4-16D7029C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135837-0745-4C33-963B-757A18CAA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540B6C-F55D-45B8-A082-3C7766F9B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3B1B-FA92-4167-A91E-AD0E3EDB5814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707872-FAD2-495D-B0FC-B930A2CFB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393030-E6E8-4D35-8E27-E7AF242D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E2E2-3F83-44C0-87BF-79E6F35942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461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19C98AC-2608-425D-B92B-1D96EED6E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636C1E2-EC38-48E5-9966-6DA5BF95C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F26BD4-E802-4F53-8896-0F80D29C6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3B1B-FA92-4167-A91E-AD0E3EDB5814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4AB3BF-9BFA-47E2-891C-3CC317175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33260C-D1F3-485C-8296-B7FD60601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E2E2-3F83-44C0-87BF-79E6F35942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51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504B76-D317-4D16-88DE-732FFCCF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741350-6D37-4533-AC23-FF0749655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743070-30C7-4859-9900-3A3DC9FD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3B1B-FA92-4167-A91E-AD0E3EDB5814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068F42-D905-4119-ACF6-809B0133F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DE9E5B-68B6-4B97-9D2F-EA38513E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E2E2-3F83-44C0-87BF-79E6F35942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2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0BA034-7C7B-47FA-9985-B2EC3FB2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B8D77B1-CC89-47CA-9A4B-BBC1EE3DB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128130-7AB4-4FBE-8F94-BD5DE423E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3B1B-FA92-4167-A91E-AD0E3EDB5814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204023-5155-4984-83B0-FCCB828E2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8C1C3F-97D4-4B66-9D1E-BFD55703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E2E2-3F83-44C0-87BF-79E6F35942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8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B13E3-41F3-410D-A458-8B3B0888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8BA58D-6434-4289-A2D0-6980BE9FB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5BC84BE-CA7E-4C9F-8FFB-C5B545603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75D1754-EB2F-4E3B-8959-F3B5EE001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3B1B-FA92-4167-A91E-AD0E3EDB5814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9CD31B7-CACC-43B1-A43D-6CB051AD7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C232D7C-97B8-4E27-83AF-6F1437658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E2E2-3F83-44C0-87BF-79E6F35942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016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F10462-05F7-4AEE-8F56-692F1F75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12860E-A5CA-4D47-846E-8F0A3DD1C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C2CD6B-7836-4222-B664-63FA416F6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7ED334A-5C53-4E90-99AA-543F195EF2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906F496-93D4-453F-A414-DC810738A6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440D527-A1B8-4DB7-9FC2-3977D442D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3B1B-FA92-4167-A91E-AD0E3EDB5814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50D16D-1A44-471E-9B12-99BB75FF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645F557-05EE-403A-953F-C5E984AF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E2E2-3F83-44C0-87BF-79E6F35942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674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3DE7E-5E0A-45E9-9985-3160AB23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E162EA9-F280-4F15-91CD-ED50BF8F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3B1B-FA92-4167-A91E-AD0E3EDB5814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6B3C34A-292B-4ED0-87BD-82653A42A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BA6CB4-A7BA-46BD-B8F7-FB45BEBD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E2E2-3F83-44C0-87BF-79E6F35942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433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6953B20-AB8A-4D77-A6F2-4677FAB9F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3B1B-FA92-4167-A91E-AD0E3EDB5814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31CB4B9-6604-48F7-909C-AC68432CA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2D7BB3-8771-4727-BC86-D440C0070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E2E2-3F83-44C0-87BF-79E6F35942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6967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C69912-6D1E-4C6D-9C9D-8419BB16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984E01-4BBD-43AB-A162-CB7792BAB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3677980-C505-4007-997C-DC67ED02F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FC7802-99EC-4CB7-9E39-54E775C3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3B1B-FA92-4167-A91E-AD0E3EDB5814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EAC2ADB-C30B-44E2-9311-01316F691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DBCC3F-A1B2-4060-915A-2EA54DA9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E2E2-3F83-44C0-87BF-79E6F35942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7540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93C2-AF0F-48B7-8C55-E81E5ADA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B90FEC8-0A1E-4F8D-AB83-AF99AFD835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D8D652-FC8E-4F5C-80D3-F6D853337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C0EDF84-7011-44FE-906C-39C4B50B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3B1B-FA92-4167-A91E-AD0E3EDB5814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376023-51F4-4BC5-970D-6ED2C4B02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AED03D-64F6-4098-A568-36668684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E2E2-3F83-44C0-87BF-79E6F35942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003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6FEE534-C9EA-4901-BC08-CCF707286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6F6AF9-1FE6-4CE0-AF46-4FB050ED0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AF7FCD-49EF-4824-940A-D3EAC8AE66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23B1B-FA92-4167-A91E-AD0E3EDB5814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E5EE47-3BED-4F26-A2CE-0AE94A880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35B796-638C-44FA-AD88-1F1B1C98F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1E2E2-3F83-44C0-87BF-79E6F35942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48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walla.com/articles/the-importance-of-robots" TargetMode="External"/><Relationship Id="rId2" Type="http://schemas.openxmlformats.org/officeDocument/2006/relationships/hyperlink" Target="https://www.techwalla.com/articles/negative-effects-of-artificial-intelligence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14DE71-B430-4345-9CDD-678866C91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TW" sz="5300" dirty="0" err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械器人</a:t>
            </a:r>
            <a:r>
              <a:rPr lang="zh-TW" altLang="en-US" sz="5300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自己動手做 </a:t>
            </a:r>
            <a:r>
              <a:rPr lang="en-US" altLang="zh-TW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Robot DIY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1ED7FF6-F4D2-44FA-9786-73C4A5EC1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1856" y="2137195"/>
            <a:ext cx="9144000" cy="1655762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DAE6DAE-FD4F-41F7-A2C9-04AEEBEB7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96" y="3165264"/>
            <a:ext cx="4432501" cy="30156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1A72DBE-E414-4388-8759-9BB0784830D7}"/>
              </a:ext>
            </a:extLst>
          </p:cNvPr>
          <p:cNvSpPr/>
          <p:nvPr/>
        </p:nvSpPr>
        <p:spPr>
          <a:xfrm>
            <a:off x="3289639" y="1776741"/>
            <a:ext cx="4939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https://www.youtube.com/watch?v=JmY_vc1SFKQ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1900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700B6-0F76-4CA8-997F-B33EC751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77" y="196450"/>
            <a:ext cx="10515600" cy="815605"/>
          </a:xfrm>
        </p:spPr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製作</a:t>
            </a:r>
            <a:r>
              <a:rPr lang="en-US" altLang="zh-TW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-</a:t>
            </a:r>
            <a:r>
              <a:rPr lang="zh-TW" altLang="en-US" sz="3200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工具 </a:t>
            </a:r>
            <a:r>
              <a:rPr lang="en-US" altLang="zh-TW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Assembly-Tool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92733C9-965F-472E-AEA3-9540139D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836" y="1734675"/>
            <a:ext cx="8114645" cy="46652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3704F94-6547-4773-8CB9-CDEA7BDBF257}"/>
              </a:ext>
            </a:extLst>
          </p:cNvPr>
          <p:cNvSpPr/>
          <p:nvPr/>
        </p:nvSpPr>
        <p:spPr>
          <a:xfrm>
            <a:off x="7715243" y="1388500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鉗子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126178-EC43-4EAC-9528-A5297BFA1B2D}"/>
              </a:ext>
            </a:extLst>
          </p:cNvPr>
          <p:cNvSpPr/>
          <p:nvPr/>
        </p:nvSpPr>
        <p:spPr>
          <a:xfrm>
            <a:off x="4682758" y="1383152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剪紺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2BF16B-3FEC-4424-956E-F70F6F2FA978}"/>
              </a:ext>
            </a:extLst>
          </p:cNvPr>
          <p:cNvSpPr/>
          <p:nvPr/>
        </p:nvSpPr>
        <p:spPr>
          <a:xfrm>
            <a:off x="2823030" y="1370691"/>
            <a:ext cx="111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脫外膠鉗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407859-1010-47BA-9D91-E297BD41702A}"/>
              </a:ext>
            </a:extLst>
          </p:cNvPr>
          <p:cNvSpPr/>
          <p:nvPr/>
        </p:nvSpPr>
        <p:spPr>
          <a:xfrm>
            <a:off x="6210170" y="1388500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剪刀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94B145-0641-4126-BCE1-14B0830A6CDA}"/>
              </a:ext>
            </a:extLst>
          </p:cNvPr>
          <p:cNvSpPr/>
          <p:nvPr/>
        </p:nvSpPr>
        <p:spPr>
          <a:xfrm>
            <a:off x="4877418" y="6434921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電線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3E43BF9-218A-4C4D-B67F-91834673B06C}"/>
              </a:ext>
            </a:extLst>
          </p:cNvPr>
          <p:cNvSpPr/>
          <p:nvPr/>
        </p:nvSpPr>
        <p:spPr>
          <a:xfrm>
            <a:off x="8040011" y="6387430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打火機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B42C860-D945-4478-B78B-7238EC94F881}"/>
              </a:ext>
            </a:extLst>
          </p:cNvPr>
          <p:cNvSpPr/>
          <p:nvPr/>
        </p:nvSpPr>
        <p:spPr>
          <a:xfrm>
            <a:off x="3133474" y="643492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尺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C0C0F05-514E-48AC-B5E0-5D1F24966CD3}"/>
              </a:ext>
            </a:extLst>
          </p:cNvPr>
          <p:cNvSpPr/>
          <p:nvPr/>
        </p:nvSpPr>
        <p:spPr>
          <a:xfrm>
            <a:off x="6184777" y="643492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連接器</a:t>
            </a:r>
          </a:p>
        </p:txBody>
      </p:sp>
    </p:spTree>
    <p:extLst>
      <p:ext uri="{BB962C8B-B14F-4D97-AF65-F5344CB8AC3E}">
        <p14:creationId xmlns:p14="http://schemas.microsoft.com/office/powerpoint/2010/main" val="2789781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524F3-7038-4027-835A-AA8F935C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dirty="0" err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測試</a:t>
            </a:r>
            <a:r>
              <a:rPr lang="en-US" altLang="zh-TW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Testing</a:t>
            </a:r>
            <a:b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54407C-F367-4242-BCF3-DEF2E6247C6E}"/>
              </a:ext>
            </a:extLst>
          </p:cNvPr>
          <p:cNvSpPr txBox="1"/>
          <p:nvPr/>
        </p:nvSpPr>
        <p:spPr>
          <a:xfrm>
            <a:off x="1882066" y="2689934"/>
            <a:ext cx="833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打開開關以檢查蜘蛛機器人如何移動 </a:t>
            </a:r>
            <a:r>
              <a:rPr lang="en-US" altLang="zh-TW" dirty="0"/>
              <a:t>Turn on switch to check how spider robot move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5527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3C65C3-ADFC-43FF-9AFF-7DB52C78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比賽 </a:t>
            </a:r>
            <a:r>
              <a:rPr lang="en-US" altLang="zh-TW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Competition</a:t>
            </a:r>
            <a:br>
              <a:rPr lang="zh-TW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CD83D14-FF70-4007-B080-200A49A5FB41}"/>
              </a:ext>
            </a:extLst>
          </p:cNvPr>
          <p:cNvSpPr txBox="1"/>
          <p:nvPr/>
        </p:nvSpPr>
        <p:spPr>
          <a:xfrm>
            <a:off x="838200" y="2160861"/>
            <a:ext cx="9654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在</a:t>
            </a:r>
            <a:r>
              <a:rPr lang="en-US" altLang="zh-TW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2</a:t>
            </a:r>
            <a:r>
              <a:rPr lang="zh-TW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分鐘內計算蜘蛛機器人可以轉多少圈</a:t>
            </a:r>
            <a:r>
              <a:rPr lang="en-US" altLang="zh-TW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Under 2 minutes to count how many turns spider robot can do  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zh-TW" altLang="en-US" sz="2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檢查哪個機器人可以轉最大圈 </a:t>
            </a:r>
            <a:r>
              <a:rPr lang="en-US" altLang="zh-TW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Check which robot can turn a biggest circle</a:t>
            </a:r>
            <a:endParaRPr lang="zh-TW" altLang="en-US" sz="2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2925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88C619-C036-4E74-ACB0-1436BB60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結果討論</a:t>
            </a:r>
            <a:r>
              <a:rPr lang="en-US" altLang="zh-TW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Discussion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932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1C67B8-2183-4810-9B85-62B0F9D87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70046"/>
            <a:ext cx="10515600" cy="1500187"/>
          </a:xfrm>
        </p:spPr>
        <p:txBody>
          <a:bodyPr/>
          <a:lstStyle/>
          <a:p>
            <a:r>
              <a:rPr lang="zh-TW" altLang="en-US" dirty="0"/>
              <a:t>備用 </a:t>
            </a:r>
            <a:r>
              <a:rPr lang="en-US" altLang="zh-TW" dirty="0"/>
              <a:t>backup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7284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0E40FE-2852-4717-9891-2F77D754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34AAC8E-8D30-4400-9571-7C5B283C43A4}"/>
              </a:ext>
            </a:extLst>
          </p:cNvPr>
          <p:cNvSpPr txBox="1"/>
          <p:nvPr/>
        </p:nvSpPr>
        <p:spPr>
          <a:xfrm>
            <a:off x="435812" y="3241874"/>
            <a:ext cx="115531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鉗子，剪紺，脫外膠鉗，剪刀，剪裁，電線，膠水，打火機，細塑膠管，鏍釘，紙板，螺絲釘，空心墊圏</a:t>
            </a:r>
            <a:endParaRPr lang="en-US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材料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: </a:t>
            </a:r>
            <a:r>
              <a:rPr lang="zh-TW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馬達、電池、微開関、迥紋针、紙版、膠水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,</a:t>
            </a: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螺絲釘，空心墊圏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細塑膠管</a:t>
            </a:r>
            <a:endParaRPr lang="en-US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9313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130D62-F5B8-4BC6-92E6-BAF0D123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45"/>
            <a:ext cx="10515600" cy="683580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目錄 </a:t>
            </a:r>
            <a:r>
              <a:rPr lang="en-US" altLang="zh-TW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Table of Contents</a:t>
            </a:r>
            <a:endParaRPr lang="zh-TW" alt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F22C63-6591-408D-9954-F0CBC38DE039}"/>
              </a:ext>
            </a:extLst>
          </p:cNvPr>
          <p:cNvSpPr/>
          <p:nvPr/>
        </p:nvSpPr>
        <p:spPr>
          <a:xfrm>
            <a:off x="1059267" y="745725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b="1" dirty="0" err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提問</a:t>
            </a:r>
            <a:r>
              <a:rPr lang="en-US" altLang="zh-TW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Q&amp;A</a:t>
            </a:r>
            <a:endParaRPr lang="zh-TW" altLang="zh-TW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為什麼機器人很重要</a:t>
            </a: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why robot is important?</a:t>
            </a:r>
            <a:endParaRPr lang="zh-TW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b="1" dirty="0" err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機器人的分類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 robot classification</a:t>
            </a:r>
            <a:endParaRPr lang="zh-TW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TW" b="1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自動式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 auto motion robot</a:t>
            </a:r>
            <a:endParaRPr lang="zh-TW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人</a:t>
            </a:r>
            <a:r>
              <a:rPr lang="en-US" altLang="zh-TW" b="1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可控制式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 controllable robot</a:t>
            </a:r>
            <a:endParaRPr lang="zh-TW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TW" b="1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可用程式控制式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 programable robot</a:t>
            </a:r>
            <a:endParaRPr lang="zh-TW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深度學習</a:t>
            </a:r>
            <a:r>
              <a:rPr lang="en-US" altLang="zh-TW" b="1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人工智慧式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 deep learning robot</a:t>
            </a:r>
            <a:endParaRPr lang="zh-TW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b="1" dirty="0" err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機械人</a:t>
            </a:r>
            <a:r>
              <a:rPr lang="zh-TW" altLang="en-US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自己動手做</a:t>
            </a:r>
            <a:r>
              <a:rPr lang="en-US" altLang="zh-TW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robot DIY</a:t>
            </a:r>
            <a:endParaRPr lang="zh-TW" altLang="zh-TW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TW" b="1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設計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 design</a:t>
            </a:r>
            <a:endParaRPr lang="zh-TW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TW" b="1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製作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 assembly</a:t>
            </a:r>
            <a:endParaRPr lang="zh-TW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TW" b="1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測試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 testing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比賽 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competition</a:t>
            </a:r>
            <a:endParaRPr lang="zh-TW" altLang="en-US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TW" b="1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結果討論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 discussion</a:t>
            </a:r>
            <a:endParaRPr lang="zh-TW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 </a:t>
            </a:r>
            <a:endParaRPr lang="zh-TW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b="1" dirty="0" err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可能的參數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 possible parameters</a:t>
            </a:r>
            <a:endParaRPr lang="zh-TW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腳的長度，腳的矩離，馬遠的位置，旋盤的長短，馬達的轉速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 Leg length, leg distance, motor position, spinner length, motor speed,</a:t>
            </a:r>
            <a:endParaRPr lang="zh-TW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 </a:t>
            </a:r>
            <a:endParaRPr lang="zh-TW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9144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4CEC9-DBBF-466C-B4DA-E4A9AFAC3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提問</a:t>
            </a:r>
            <a:r>
              <a:rPr lang="en-US" altLang="zh-TW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Q&amp;A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1A3123D-1CB8-4AF2-B059-ED73FF41132B}"/>
              </a:ext>
            </a:extLst>
          </p:cNvPr>
          <p:cNvSpPr txBox="1"/>
          <p:nvPr/>
        </p:nvSpPr>
        <p:spPr>
          <a:xfrm>
            <a:off x="1525544" y="2713580"/>
            <a:ext cx="8338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什麼是機器人 </a:t>
            </a:r>
            <a:r>
              <a:rPr lang="en-US" altLang="zh-TW" sz="24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What is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曾經玩過機器人 </a:t>
            </a:r>
            <a:r>
              <a:rPr lang="en-US" altLang="zh-TW" sz="24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Ever play Robot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以前曾經自己動手做機器人 </a:t>
            </a:r>
            <a:r>
              <a:rPr lang="en-US" altLang="zh-TW" sz="24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Robot DIY before Ever </a:t>
            </a:r>
            <a:endParaRPr lang="zh-TW" altLang="zh-TW" sz="24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635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FF8752-0940-411E-A689-6B76B39D9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4584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為什麼機器人很重要</a:t>
            </a:r>
            <a:r>
              <a:rPr lang="en-US" altLang="zh-TW" sz="36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Why Robot is Important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A761F0D-0B60-40C2-A7D4-78D233EC2F1B}"/>
              </a:ext>
            </a:extLst>
          </p:cNvPr>
          <p:cNvSpPr txBox="1"/>
          <p:nvPr/>
        </p:nvSpPr>
        <p:spPr>
          <a:xfrm>
            <a:off x="838201" y="1765683"/>
            <a:ext cx="10515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一定水平的重複執行任務  </a:t>
            </a:r>
            <a:r>
              <a:rPr lang="en-US" altLang="zh-TW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Certain level of repetition to execute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能夠執行人類無法執行的各種任務 </a:t>
            </a:r>
            <a:r>
              <a:rPr lang="en-US" altLang="zh-TW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Capable of a variety of tasks humans cannot perform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醫學界使用機器人執行人手難以完成的精細操作 </a:t>
            </a:r>
            <a:r>
              <a:rPr lang="en-US" altLang="zh-TW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Medical community uses robots to perform delicate operations difficult for a human hand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添加深度學習以變得更加強大</a:t>
            </a:r>
            <a:r>
              <a:rPr lang="en-US" altLang="zh-TW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Add deep learning to become even more powerful</a:t>
            </a:r>
            <a:endParaRPr lang="zh-TW" altLang="en-US" sz="2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3C4F9CD-2481-4D51-B919-6F23FA20B739}"/>
              </a:ext>
            </a:extLst>
          </p:cNvPr>
          <p:cNvSpPr txBox="1"/>
          <p:nvPr/>
        </p:nvSpPr>
        <p:spPr>
          <a:xfrm>
            <a:off x="2183907" y="5468645"/>
            <a:ext cx="60592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Importance of Robots</a:t>
            </a:r>
            <a:endParaRPr lang="en-US" altLang="zh-TW" dirty="0">
              <a:hlinkClick r:id="rId2"/>
            </a:endParaRPr>
          </a:p>
          <a:p>
            <a:endParaRPr lang="en-US" altLang="zh-TW" dirty="0">
              <a:hlinkClick r:id="rId2"/>
            </a:endParaRPr>
          </a:p>
          <a:p>
            <a:r>
              <a:rPr lang="en-US" altLang="zh-TW" dirty="0">
                <a:hlinkClick r:id="rId3"/>
              </a:rPr>
              <a:t>https://www.techwalla.com/articles/the-importance-of-robots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History, Significance, Features, Consideration, Misconceptions,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3225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FC49D4-8C0D-412A-993E-816F3D46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24" y="104646"/>
            <a:ext cx="10515600" cy="859993"/>
          </a:xfrm>
        </p:spPr>
        <p:txBody>
          <a:bodyPr>
            <a:normAutofit/>
          </a:bodyPr>
          <a:lstStyle/>
          <a:p>
            <a:pPr marL="285750" lvl="0" indent="-285750"/>
            <a:r>
              <a:rPr lang="en-US" altLang="zh-TW" sz="3200" b="1" dirty="0" err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機器人的分類</a:t>
            </a:r>
            <a:r>
              <a:rPr lang="en-US" altLang="zh-TW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robot classification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808EA82-A595-4F26-ABF4-275F39D1ED4E}"/>
              </a:ext>
            </a:extLst>
          </p:cNvPr>
          <p:cNvSpPr txBox="1"/>
          <p:nvPr/>
        </p:nvSpPr>
        <p:spPr>
          <a:xfrm>
            <a:off x="332410" y="2304206"/>
            <a:ext cx="53218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TW" b="1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自動式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 self motion robot</a:t>
            </a:r>
            <a:endParaRPr lang="zh-TW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人</a:t>
            </a:r>
            <a:r>
              <a:rPr lang="en-US" altLang="zh-TW" b="1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可控制式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 human controllable robot</a:t>
            </a:r>
            <a:endParaRPr lang="zh-TW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TW" b="1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可用程式控制式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 programable robot</a:t>
            </a:r>
            <a:endParaRPr lang="zh-TW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深度學習</a:t>
            </a:r>
            <a:r>
              <a:rPr lang="en-US" altLang="zh-TW" b="1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人工智慧式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 deep learning robot</a:t>
            </a:r>
            <a:endParaRPr lang="zh-TW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B2697F-B660-4F92-8A8C-27788EF82E0C}"/>
              </a:ext>
            </a:extLst>
          </p:cNvPr>
          <p:cNvSpPr/>
          <p:nvPr/>
        </p:nvSpPr>
        <p:spPr>
          <a:xfrm>
            <a:off x="1110276" y="5374151"/>
            <a:ext cx="4871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https://www.youtube.com/watch?v=X3qGDYie1_I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5F61EF-3B37-4F7D-93F1-3AC2B07A6D54}"/>
              </a:ext>
            </a:extLst>
          </p:cNvPr>
          <p:cNvSpPr/>
          <p:nvPr/>
        </p:nvSpPr>
        <p:spPr>
          <a:xfrm>
            <a:off x="1110276" y="6116550"/>
            <a:ext cx="498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https://www.youtube.com/watch?v=J5hMpcSxsMk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0C73DC-3844-4472-925C-D6A8EA94E32B}"/>
              </a:ext>
            </a:extLst>
          </p:cNvPr>
          <p:cNvSpPr/>
          <p:nvPr/>
        </p:nvSpPr>
        <p:spPr>
          <a:xfrm>
            <a:off x="1110276" y="5734737"/>
            <a:ext cx="2471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robot competition 2019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0B2D5F-27C2-4935-B34A-2B171359268E}"/>
              </a:ext>
            </a:extLst>
          </p:cNvPr>
          <p:cNvSpPr/>
          <p:nvPr/>
        </p:nvSpPr>
        <p:spPr>
          <a:xfrm>
            <a:off x="1148816" y="5013565"/>
            <a:ext cx="3095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0" i="0" u="none" strike="noStrike" dirty="0">
                <a:solidFill>
                  <a:srgbClr val="0D0D0D"/>
                </a:solidFill>
                <a:effectLst/>
                <a:latin typeface="Roboto"/>
              </a:rPr>
              <a:t>NVIDIA Jetson Nano Robots</a:t>
            </a:r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B9793BB5-ABC2-412E-AB3B-E88E0E3A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156" y="978841"/>
            <a:ext cx="4709568" cy="560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16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5CB05A-3F08-430E-9831-E7973F97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機械人</a:t>
            </a:r>
            <a:r>
              <a:rPr lang="zh-TW" altLang="en-US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自己動手做 </a:t>
            </a:r>
            <a:r>
              <a:rPr lang="en-US" altLang="zh-TW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Robot DIY</a:t>
            </a:r>
            <a:br>
              <a:rPr lang="zh-TW" altLang="zh-TW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</a:br>
            <a:endParaRPr lang="zh-TW" altLang="en-US" sz="3200" b="1" dirty="0">
              <a:solidFill>
                <a:srgbClr val="FF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D558E5A-AA58-4F6E-BDDD-D10A9D6BC505}"/>
              </a:ext>
            </a:extLst>
          </p:cNvPr>
          <p:cNvSpPr/>
          <p:nvPr/>
        </p:nvSpPr>
        <p:spPr>
          <a:xfrm>
            <a:off x="2092036" y="224694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TW" sz="2400" b="1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設計</a:t>
            </a:r>
            <a:r>
              <a:rPr lang="en-US" altLang="zh-TW" sz="24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 Design</a:t>
            </a:r>
            <a:endParaRPr lang="zh-TW" altLang="zh-TW" sz="24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TW" sz="2400" b="1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製作</a:t>
            </a:r>
            <a:r>
              <a:rPr lang="en-US" altLang="zh-TW" sz="24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 Assembly</a:t>
            </a:r>
            <a:endParaRPr lang="zh-TW" altLang="zh-TW" sz="24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TW" sz="2400" b="1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測試</a:t>
            </a:r>
            <a:r>
              <a:rPr lang="en-US" altLang="zh-TW" sz="24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 Testing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sz="24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比賽 </a:t>
            </a:r>
            <a:r>
              <a:rPr lang="en-US" altLang="zh-TW" sz="24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Competition</a:t>
            </a:r>
            <a:endParaRPr lang="zh-TW" altLang="zh-TW" sz="24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TW" sz="2400" b="1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結果討論</a:t>
            </a:r>
            <a:r>
              <a:rPr lang="en-US" altLang="zh-TW" sz="24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 Discussion</a:t>
            </a:r>
            <a:endParaRPr lang="zh-TW" altLang="zh-TW" sz="24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4870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5730B6-E94A-4DBB-88E1-878A8EAB6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b="1" dirty="0" err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設計</a:t>
            </a:r>
            <a:r>
              <a:rPr lang="en-US" altLang="zh-TW" sz="28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Design</a:t>
            </a:r>
            <a:br>
              <a:rPr lang="zh-TW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8CBFA0F-F52E-4266-98BE-708A73311D1A}"/>
              </a:ext>
            </a:extLst>
          </p:cNvPr>
          <p:cNvSpPr txBox="1"/>
          <p:nvPr/>
        </p:nvSpPr>
        <p:spPr>
          <a:xfrm>
            <a:off x="2479963" y="1999672"/>
            <a:ext cx="470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估算 </a:t>
            </a:r>
            <a:r>
              <a:rPr lang="en-US" altLang="zh-TW" sz="24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測量 </a:t>
            </a:r>
            <a:r>
              <a:rPr lang="en-US" altLang="zh-TW" sz="24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繪圖 </a:t>
            </a:r>
            <a:r>
              <a:rPr lang="en-US" altLang="zh-TW" sz="24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Drawing</a:t>
            </a:r>
          </a:p>
        </p:txBody>
      </p:sp>
    </p:spTree>
    <p:extLst>
      <p:ext uri="{BB962C8B-B14F-4D97-AF65-F5344CB8AC3E}">
        <p14:creationId xmlns:p14="http://schemas.microsoft.com/office/powerpoint/2010/main" val="382761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37257B-59C5-4767-B17E-2288D8F72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dirty="0" err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製作</a:t>
            </a:r>
            <a:r>
              <a:rPr lang="en-US" altLang="zh-TW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Assembly</a:t>
            </a:r>
            <a:br>
              <a:rPr lang="zh-TW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B2CBCE-AAD6-44DF-AEE7-472D4B9293EA}"/>
              </a:ext>
            </a:extLst>
          </p:cNvPr>
          <p:cNvSpPr/>
          <p:nvPr/>
        </p:nvSpPr>
        <p:spPr>
          <a:xfrm>
            <a:off x="462496" y="1690688"/>
            <a:ext cx="1104780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剪裁兩塊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4</a:t>
            </a: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公分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*7</a:t>
            </a: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公分</a:t>
            </a:r>
            <a:r>
              <a:rPr lang="zh-TW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紙版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, cut thick paper board to two 4cm*7cm portions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拉直</a:t>
            </a:r>
            <a:r>
              <a:rPr lang="zh-TW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迥紋针</a:t>
            </a: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，並在末端製作小曲線</a:t>
            </a:r>
            <a:r>
              <a:rPr lang="zh-TW" altLang="en-US" b="1" dirty="0">
                <a:solidFill>
                  <a:srgbClr val="0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Straight curve clip, and make small curve at the 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膠粘</a:t>
            </a:r>
            <a:r>
              <a:rPr lang="zh-TW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迥紋针</a:t>
            </a: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在紙上 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Glue paper with straight clip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連接</a:t>
            </a:r>
            <a:r>
              <a:rPr lang="zh-TW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馬達</a:t>
            </a: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，電池盒，開關之間的電線</a:t>
            </a:r>
            <a:r>
              <a:rPr lang="zh-TW" altLang="en-US" b="1" dirty="0">
                <a:solidFill>
                  <a:srgbClr val="0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Connect wire among motor, battery box, switch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膠粘馬達和開關在紙上 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battery container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膠粘電池盒在紙上 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Glue motor, and switch on the paper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準備旋轉器</a:t>
            </a:r>
            <a:r>
              <a:rPr lang="zh-TW" altLang="en-US" b="1" dirty="0">
                <a:solidFill>
                  <a:srgbClr val="0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Prepare spinner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附加旋轉器在</a:t>
            </a:r>
            <a:r>
              <a:rPr lang="zh-TW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馬達</a:t>
            </a: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上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,</a:t>
            </a: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彎曲線成為蜘蛛腿 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Attach spinner, and bend the wire to become spider leg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1"/>
            <a:endParaRPr lang="en-US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1"/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   </a:t>
            </a:r>
          </a:p>
          <a:p>
            <a:pPr lvl="1"/>
            <a:endParaRPr lang="en-US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1"/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endParaRPr lang="zh-TW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4640E6A-2483-4B88-8119-2A4132AC54E3}"/>
              </a:ext>
            </a:extLst>
          </p:cNvPr>
          <p:cNvSpPr txBox="1"/>
          <p:nvPr/>
        </p:nvSpPr>
        <p:spPr>
          <a:xfrm>
            <a:off x="1248792" y="4616389"/>
            <a:ext cx="9694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材料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: </a:t>
            </a:r>
            <a:r>
              <a:rPr lang="zh-TW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馬達、電池、微開関、迥紋针、紙版、膠水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,</a:t>
            </a: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螺絲釘，空心墊圏</a:t>
            </a:r>
            <a:r>
              <a:rPr lang="en-US" altLang="zh-TW" b="1" dirty="0"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zh-TW" alt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細塑膠管</a:t>
            </a:r>
            <a:endParaRPr lang="en-US" altLang="zh-TW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8452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72B4F-FE15-4D23-8DF6-9A4355E78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24" y="-3092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製作-1 Assembly-1</a:t>
            </a:r>
            <a:endParaRPr lang="zh-TW" altLang="en-US" sz="32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FD2599B-D2E5-438B-9E5A-0EFC0E811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09" y="1177095"/>
            <a:ext cx="10173582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68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4183</TotalTime>
  <Words>663</Words>
  <Application>Microsoft Office PowerPoint</Application>
  <PresentationFormat>寬螢幕</PresentationFormat>
  <Paragraphs>89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MS Gothic</vt:lpstr>
      <vt:lpstr>MS PGothic</vt:lpstr>
      <vt:lpstr>Roboto</vt:lpstr>
      <vt:lpstr>Arial</vt:lpstr>
      <vt:lpstr>Calibri</vt:lpstr>
      <vt:lpstr>Calibri Light</vt:lpstr>
      <vt:lpstr>Wingdings</vt:lpstr>
      <vt:lpstr>Office 佈景主題</vt:lpstr>
      <vt:lpstr>械器人自己動手做 Robot DIY </vt:lpstr>
      <vt:lpstr>目錄 Table of Contents</vt:lpstr>
      <vt:lpstr>提問 Q&amp;A</vt:lpstr>
      <vt:lpstr>為什麼機器人很重要 Why Robot is Important</vt:lpstr>
      <vt:lpstr>機器人的分類 robot classification</vt:lpstr>
      <vt:lpstr>機械人自己動手做 Robot DIY </vt:lpstr>
      <vt:lpstr>設計 Design </vt:lpstr>
      <vt:lpstr>製作 Assembly </vt:lpstr>
      <vt:lpstr>製作-1 Assembly-1</vt:lpstr>
      <vt:lpstr>製作-工具 Assembly-Tool</vt:lpstr>
      <vt:lpstr>測試 Testing </vt:lpstr>
      <vt:lpstr>比賽 Competition </vt:lpstr>
      <vt:lpstr>結果討論 Discussion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械器人的DIY Robot DIY</dc:title>
  <dc:creator>kelvin chen</dc:creator>
  <cp:lastModifiedBy>kelvin chen</cp:lastModifiedBy>
  <cp:revision>66</cp:revision>
  <dcterms:created xsi:type="dcterms:W3CDTF">2019-11-29T02:50:31Z</dcterms:created>
  <dcterms:modified xsi:type="dcterms:W3CDTF">2019-12-02T01:50:07Z</dcterms:modified>
</cp:coreProperties>
</file>